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71" r:id="rId3"/>
    <p:sldId id="272" r:id="rId4"/>
    <p:sldId id="258" r:id="rId5"/>
    <p:sldId id="273" r:id="rId6"/>
    <p:sldId id="274" r:id="rId7"/>
    <p:sldId id="262" r:id="rId8"/>
    <p:sldId id="276" r:id="rId9"/>
    <p:sldId id="265" r:id="rId10"/>
    <p:sldId id="277" r:id="rId11"/>
    <p:sldId id="27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3BD5F4B-5F3F-4B23-8C9B-989823265B68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53C4-08B1-417E-8100-0FF584EAEA95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829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F4B-5F3F-4B23-8C9B-989823265B68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53C4-08B1-417E-8100-0FF584EAE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465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F4B-5F3F-4B23-8C9B-989823265B68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53C4-08B1-417E-8100-0FF584EAEA95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64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F4B-5F3F-4B23-8C9B-989823265B68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53C4-08B1-417E-8100-0FF584EAE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354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F4B-5F3F-4B23-8C9B-989823265B68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53C4-08B1-417E-8100-0FF584EAEA95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147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F4B-5F3F-4B23-8C9B-989823265B68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53C4-08B1-417E-8100-0FF584EAE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84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F4B-5F3F-4B23-8C9B-989823265B68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53C4-08B1-417E-8100-0FF584EAE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906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F4B-5F3F-4B23-8C9B-989823265B68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53C4-08B1-417E-8100-0FF584EAE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24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F4B-5F3F-4B23-8C9B-989823265B68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53C4-08B1-417E-8100-0FF584EAE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93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F4B-5F3F-4B23-8C9B-989823265B68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53C4-08B1-417E-8100-0FF584EAE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896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F4B-5F3F-4B23-8C9B-989823265B68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53C4-08B1-417E-8100-0FF584EAEA95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07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BD5F4B-5F3F-4B23-8C9B-989823265B68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F9853C4-08B1-417E-8100-0FF584EAEA95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63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emes.co/en-fils-creole-de-la-francophonie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docenti.unimc.it/valentina.tarquini/teaching/2016/16687/files/documenti-corso/poemes-en-verla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lesbellesphrases264473161.wordpress.com/2009/08/03/chant-song-jacques-prever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ic-oup-com.eres.qnl.qa/fs/article/67/2/216/51906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ssolapres.fr/danielle-catala-et-abdelmadjid-kaouah-du-coeur-et-de-lam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jourunpoeme.fr/poeme/mot-macumb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Tw Cen MT Condensed" panose="020B0606020104020203" pitchFamily="34" charset="0"/>
                <a:cs typeface="Times New Roman" panose="02020603050405020304" pitchFamily="18" charset="0"/>
              </a:rPr>
              <a:t>Reading Workshop: </a:t>
            </a:r>
            <a:r>
              <a:rPr lang="en-GB" b="1" dirty="0" smtClean="0">
                <a:latin typeface="Tw Cen MT Condensed" panose="020B0606020104020203" pitchFamily="34" charset="0"/>
                <a:cs typeface="Times New Roman" panose="02020603050405020304" pitchFamily="18" charset="0"/>
              </a:rPr>
              <a:t/>
            </a:r>
            <a:br>
              <a:rPr lang="en-GB" b="1" dirty="0" smtClean="0">
                <a:latin typeface="Tw Cen MT Condensed" panose="020B0606020104020203" pitchFamily="34" charset="0"/>
                <a:cs typeface="Times New Roman" panose="02020603050405020304" pitchFamily="18" charset="0"/>
              </a:rPr>
            </a:br>
            <a:r>
              <a:rPr lang="en-GB" b="1" dirty="0" smtClean="0">
                <a:latin typeface="Tw Cen MT Condensed" panose="020B0606020104020203" pitchFamily="34" charset="0"/>
                <a:cs typeface="Times New Roman" panose="02020603050405020304" pitchFamily="18" charset="0"/>
              </a:rPr>
              <a:t>French </a:t>
            </a:r>
            <a:r>
              <a:rPr lang="en-GB" b="1" dirty="0">
                <a:latin typeface="Tw Cen MT Condensed" panose="020B0606020104020203" pitchFamily="34" charset="0"/>
                <a:cs typeface="Times New Roman" panose="02020603050405020304" pitchFamily="18" charset="0"/>
              </a:rPr>
              <a:t>and Francophone Poetry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1980070" y="1602972"/>
            <a:ext cx="7603958" cy="4965700"/>
            <a:chOff x="2302042" y="946150"/>
            <a:chExt cx="7603958" cy="49657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95"/>
            <a:stretch/>
          </p:blipFill>
          <p:spPr>
            <a:xfrm>
              <a:off x="2302042" y="946150"/>
              <a:ext cx="7603958" cy="496570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7401425" y="3381375"/>
              <a:ext cx="2237875" cy="22554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273" y="4149266"/>
              <a:ext cx="1971677" cy="7547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9553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‘En Fils Créole de la Francophonie’,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by </a:t>
            </a:r>
            <a:r>
              <a:rPr lang="fr-FR" dirty="0" err="1"/>
              <a:t>Réné</a:t>
            </a:r>
            <a:r>
              <a:rPr lang="fr-FR" dirty="0"/>
              <a:t> Depestre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800" dirty="0"/>
              <a:t>Teacher to insert poem here.  Can be found at: </a:t>
            </a:r>
            <a:r>
              <a:rPr lang="en-GB" sz="2800" u="sng" dirty="0">
                <a:hlinkClick r:id="rId2"/>
              </a:rPr>
              <a:t>https://www.poemes.co/en-fils-creole-de-la-francophonie.html</a:t>
            </a:r>
            <a:endParaRPr lang="en-GB" sz="2800" dirty="0"/>
          </a:p>
          <a:p>
            <a:r>
              <a:rPr lang="en-GB" dirty="0"/>
              <a:t> 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3209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5600" dirty="0"/>
              <a:t>a poem in </a:t>
            </a:r>
            <a:r>
              <a:rPr lang="en-GB" sz="5600" dirty="0" err="1"/>
              <a:t>Verlan</a:t>
            </a:r>
            <a:r>
              <a:rPr lang="en-GB" sz="5600" dirty="0"/>
              <a:t> from the </a:t>
            </a:r>
            <a:r>
              <a:rPr lang="en-GB" sz="5600" dirty="0" err="1"/>
              <a:t>Banlieue</a:t>
            </a:r>
            <a:r>
              <a:rPr lang="en-GB" sz="5600" dirty="0"/>
              <a:t> </a:t>
            </a:r>
            <a:r>
              <a:rPr lang="en-GB" sz="5600" dirty="0" smtClean="0"/>
              <a:t>‘Double Culture’, unknown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Teacher to insert poem here.  Can be found at: </a:t>
            </a:r>
            <a:endParaRPr lang="en-GB" sz="2800" dirty="0"/>
          </a:p>
          <a:p>
            <a:r>
              <a:rPr lang="en-GB" sz="2800" u="sng" dirty="0">
                <a:hlinkClick r:id="rId2"/>
              </a:rPr>
              <a:t>http://docenti.unimc.it/valentina.tarquini/teaching/2016/16687/files/documenti-corso/poemes-en-verlan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809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Jacques </a:t>
            </a:r>
            <a:r>
              <a:rPr lang="en-GB" dirty="0" err="1" smtClean="0"/>
              <a:t>PréVert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10861" y="5774930"/>
            <a:ext cx="81823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Image (unchanged): The </a:t>
            </a:r>
            <a:r>
              <a:rPr lang="en-GB" sz="1400" dirty="0"/>
              <a:t>original uploader was PRÉVERT Catherine at French Wikipedia. [CC BY-SA (https://creativecommons.org/licenses/by-sa/1.0)]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553" y="2084832"/>
            <a:ext cx="4272348" cy="351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56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‘Chant </a:t>
            </a:r>
            <a:r>
              <a:rPr lang="fr-FR" dirty="0" err="1"/>
              <a:t>song</a:t>
            </a:r>
            <a:r>
              <a:rPr lang="fr-FR" dirty="0"/>
              <a:t>’, by </a:t>
            </a:r>
            <a:r>
              <a:rPr lang="en-GB" dirty="0"/>
              <a:t>Jacques </a:t>
            </a:r>
            <a:r>
              <a:rPr lang="en-GB" dirty="0" err="1" smtClean="0"/>
              <a:t>Prévert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z="2800" dirty="0" smtClean="0"/>
              <a:t>Teacher </a:t>
            </a:r>
            <a:r>
              <a:rPr lang="fr-FR" sz="2800" dirty="0"/>
              <a:t>to insert </a:t>
            </a:r>
            <a:r>
              <a:rPr lang="fr-FR" sz="2800" dirty="0" err="1"/>
              <a:t>poem</a:t>
            </a:r>
            <a:r>
              <a:rPr lang="fr-FR" sz="2800" dirty="0"/>
              <a:t> </a:t>
            </a:r>
            <a:r>
              <a:rPr lang="fr-FR" sz="2800" dirty="0" err="1"/>
              <a:t>here</a:t>
            </a:r>
            <a:r>
              <a:rPr lang="fr-FR" sz="2800" dirty="0"/>
              <a:t>. Can </a:t>
            </a:r>
            <a:r>
              <a:rPr lang="fr-FR" sz="2800" dirty="0" err="1"/>
              <a:t>be</a:t>
            </a:r>
            <a:r>
              <a:rPr lang="fr-FR" sz="2800" dirty="0"/>
              <a:t> </a:t>
            </a:r>
            <a:r>
              <a:rPr lang="fr-FR" sz="2800" dirty="0" err="1"/>
              <a:t>found</a:t>
            </a:r>
            <a:r>
              <a:rPr lang="fr-FR" sz="2800" dirty="0"/>
              <a:t> at: </a:t>
            </a:r>
            <a:r>
              <a:rPr lang="en-GB" sz="2800" u="sng" dirty="0">
                <a:hlinkClick r:id="rId2"/>
              </a:rPr>
              <a:t>https://lesbellesphrases264473161.wordpress.com/2009/08/03/chant-song-jacques-prevert/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2369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err="1" smtClean="0">
                <a:latin typeface="Tw Cen MT Condensed" panose="020B0606020104020203" pitchFamily="34" charset="0"/>
                <a:cs typeface="Times New Roman" panose="02020603050405020304" pitchFamily="18" charset="0"/>
              </a:rPr>
              <a:t>Assia</a:t>
            </a:r>
            <a:r>
              <a:rPr lang="en-GB" dirty="0" smtClean="0">
                <a:latin typeface="Tw Cen MT Condensed" panose="020B0606020104020203" pitchFamily="34" charset="0"/>
                <a:cs typeface="Times New Roman" panose="02020603050405020304" pitchFamily="18" charset="0"/>
              </a:rPr>
              <a:t> Djebar (from Algeria, 1937-2015)</a:t>
            </a:r>
            <a:endParaRPr lang="en-GB" dirty="0">
              <a:latin typeface="Tw Cen MT Condensed" panose="020B0606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861" y="6084026"/>
            <a:ext cx="81823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Image (</a:t>
            </a:r>
            <a:r>
              <a:rPr lang="en-GB" sz="1400" dirty="0"/>
              <a:t>unchanged): Michel-</a:t>
            </a:r>
            <a:r>
              <a:rPr lang="en-GB" sz="1400" dirty="0" err="1"/>
              <a:t>georges</a:t>
            </a:r>
            <a:r>
              <a:rPr lang="en-GB" sz="1400" dirty="0"/>
              <a:t> </a:t>
            </a:r>
            <a:r>
              <a:rPr lang="en-GB" sz="1400" dirty="0" err="1"/>
              <a:t>bernard</a:t>
            </a:r>
            <a:r>
              <a:rPr lang="en-GB" sz="1400" dirty="0"/>
              <a:t> [CC BY-SA (https://creativecommons.org/licenses/by-sa/3.0)]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304" y="1754307"/>
            <a:ext cx="4167719" cy="402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72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err="1">
                <a:cs typeface="Times New Roman" panose="02020603050405020304" pitchFamily="18" charset="0"/>
              </a:rPr>
              <a:t>Assia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Djebar</a:t>
            </a:r>
            <a:r>
              <a:rPr lang="fr-FR" dirty="0">
                <a:cs typeface="Times New Roman" panose="02020603050405020304" pitchFamily="18" charset="0"/>
              </a:rPr>
              <a:t>, </a:t>
            </a:r>
            <a:r>
              <a:rPr lang="fr-FR" i="1" dirty="0">
                <a:cs typeface="Times New Roman" panose="02020603050405020304" pitchFamily="18" charset="0"/>
              </a:rPr>
              <a:t>Poèmes pour l’Algérie heureuse </a:t>
            </a:r>
            <a:r>
              <a:rPr lang="fr-FR" dirty="0">
                <a:cs typeface="Times New Roman" panose="02020603050405020304" pitchFamily="18" charset="0"/>
              </a:rPr>
              <a:t>(1969</a:t>
            </a:r>
            <a:r>
              <a:rPr lang="fr-FR" dirty="0" smtClean="0">
                <a:cs typeface="Times New Roman" panose="02020603050405020304" pitchFamily="18" charset="0"/>
              </a:rPr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Teacher to insert poem here.  Can be found at: </a:t>
            </a:r>
            <a:r>
              <a:rPr lang="en-GB" sz="2800" u="sng" dirty="0">
                <a:hlinkClick r:id="rId2"/>
              </a:rPr>
              <a:t>https://academic-oup-com.eres.qnl.qa/fs/article/67/2/216/519062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9219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cs typeface="Times New Roman" panose="02020603050405020304" pitchFamily="18" charset="0"/>
              </a:rPr>
              <a:t>‘L’Exilé’, by </a:t>
            </a:r>
            <a:r>
              <a:rPr lang="fr-FR" dirty="0" err="1">
                <a:cs typeface="Times New Roman" panose="02020603050405020304" pitchFamily="18" charset="0"/>
              </a:rPr>
              <a:t>Assia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Djebar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Teacher to insert poem here.  Can be found at: </a:t>
            </a:r>
            <a:r>
              <a:rPr lang="en-GB" sz="2800" u="sng" dirty="0">
                <a:hlinkClick r:id="rId2"/>
              </a:rPr>
              <a:t>https://www.assolapres.fr/danielle-catala-et-abdelmadjid-kaouah-du-coeur-et-de-lame/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058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>
                <a:cs typeface="Times New Roman" panose="02020603050405020304" pitchFamily="18" charset="0"/>
              </a:rPr>
              <a:t>Aimé </a:t>
            </a:r>
            <a:r>
              <a:rPr lang="fr-FR" dirty="0" smtClean="0">
                <a:cs typeface="Times New Roman" panose="02020603050405020304" pitchFamily="18" charset="0"/>
              </a:rPr>
              <a:t>Césaire (</a:t>
            </a:r>
            <a:r>
              <a:rPr lang="fr-FR" dirty="0" err="1" smtClean="0">
                <a:cs typeface="Times New Roman" panose="02020603050405020304" pitchFamily="18" charset="0"/>
              </a:rPr>
              <a:t>from</a:t>
            </a:r>
            <a:r>
              <a:rPr lang="fr-FR" dirty="0" smtClean="0">
                <a:cs typeface="Times New Roman" panose="02020603050405020304" pitchFamily="18" charset="0"/>
              </a:rPr>
              <a:t> Martinique, 1913-2008)</a:t>
            </a:r>
            <a:endParaRPr lang="en-GB" dirty="0"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861" y="6084026"/>
            <a:ext cx="81823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Image (</a:t>
            </a:r>
            <a:r>
              <a:rPr lang="en-GB" sz="1400" dirty="0"/>
              <a:t>unchanged</a:t>
            </a:r>
            <a:r>
              <a:rPr lang="en-GB" sz="1400" dirty="0" smtClean="0"/>
              <a:t>): </a:t>
            </a:r>
            <a:r>
              <a:rPr lang="fr-FR" sz="1400" dirty="0"/>
              <a:t>Jean Baptiste Devaux [CC BY-SA (https://creativecommons.org/licenses/by-sa/4.0)]</a:t>
            </a:r>
            <a:endParaRPr lang="en-GB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049" y="2084832"/>
            <a:ext cx="2691684" cy="386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45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‘Mot Macumba’, </a:t>
            </a:r>
            <a:r>
              <a:rPr lang="fr-FR" dirty="0"/>
              <a:t>by Aimé Césaire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i="1" dirty="0"/>
              <a:t>Moi, Laminaire </a:t>
            </a:r>
            <a:r>
              <a:rPr lang="fr-FR" dirty="0"/>
              <a:t>(1982)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Teacher to insert poem here.  Can be found at: </a:t>
            </a:r>
            <a:r>
              <a:rPr lang="en-GB" sz="2800" u="sng" dirty="0">
                <a:hlinkClick r:id="rId2"/>
              </a:rPr>
              <a:t>http://www.unjourunpoeme.fr/poeme/mot-macumba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4987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 smtClean="0">
                <a:cs typeface="Times New Roman" panose="02020603050405020304" pitchFamily="18" charset="0"/>
              </a:rPr>
              <a:t>René </a:t>
            </a:r>
            <a:r>
              <a:rPr lang="fr-FR" dirty="0">
                <a:cs typeface="Times New Roman" panose="02020603050405020304" pitchFamily="18" charset="0"/>
              </a:rPr>
              <a:t>Depestre </a:t>
            </a:r>
            <a:r>
              <a:rPr lang="fr-FR" dirty="0" smtClean="0">
                <a:cs typeface="Times New Roman" panose="02020603050405020304" pitchFamily="18" charset="0"/>
              </a:rPr>
              <a:t>(</a:t>
            </a:r>
            <a:r>
              <a:rPr lang="fr-FR" dirty="0" err="1" smtClean="0">
                <a:cs typeface="Times New Roman" panose="02020603050405020304" pitchFamily="18" charset="0"/>
              </a:rPr>
              <a:t>from</a:t>
            </a:r>
            <a:r>
              <a:rPr lang="fr-FR" dirty="0" smtClean="0"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cs typeface="Times New Roman" panose="02020603050405020304" pitchFamily="18" charset="0"/>
              </a:rPr>
              <a:t>Haiti</a:t>
            </a:r>
            <a:r>
              <a:rPr lang="fr-FR" dirty="0" smtClean="0">
                <a:cs typeface="Times New Roman" panose="02020603050405020304" pitchFamily="18" charset="0"/>
              </a:rPr>
              <a:t>, 1926-)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861" y="6084026"/>
            <a:ext cx="81823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Image (</a:t>
            </a:r>
            <a:r>
              <a:rPr lang="en-GB" sz="1400" dirty="0"/>
              <a:t>unchanged</a:t>
            </a:r>
            <a:r>
              <a:rPr lang="en-GB" sz="1400" dirty="0" smtClean="0"/>
              <a:t>): </a:t>
            </a:r>
            <a:r>
              <a:rPr lang="fr-FR" sz="1400" dirty="0"/>
              <a:t>Etienne </a:t>
            </a:r>
            <a:r>
              <a:rPr lang="fr-FR" sz="1400" dirty="0" err="1"/>
              <a:t>Rouziès</a:t>
            </a:r>
            <a:r>
              <a:rPr lang="fr-FR" sz="1400" dirty="0"/>
              <a:t> [CC BY-SA (https://creativecommons.org/licenses/by-sa/4.0)]</a:t>
            </a:r>
            <a:endParaRPr lang="en-GB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6082" y="2443767"/>
            <a:ext cx="4076163" cy="271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18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463</TotalTime>
  <Words>253</Words>
  <Application>Microsoft Office PowerPoint</Application>
  <PresentationFormat>Widescreen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Times New Roman</vt:lpstr>
      <vt:lpstr>Tw Cen MT</vt:lpstr>
      <vt:lpstr>Tw Cen MT Condensed</vt:lpstr>
      <vt:lpstr>Wingdings 3</vt:lpstr>
      <vt:lpstr>Integral</vt:lpstr>
      <vt:lpstr>Reading Workshop:  French and Francophone Poetry </vt:lpstr>
      <vt:lpstr>Jacques PréVert</vt:lpstr>
      <vt:lpstr>‘Chant song’, by Jacques Prévert</vt:lpstr>
      <vt:lpstr>Assia Djebar (from Algeria, 1937-2015)</vt:lpstr>
      <vt:lpstr>Assia Djebar, Poèmes pour l’Algérie heureuse (1969)</vt:lpstr>
      <vt:lpstr>‘L’Exilé’, by Assia Djebar</vt:lpstr>
      <vt:lpstr>Aimé Césaire (from Martinique, 1913-2008)</vt:lpstr>
      <vt:lpstr>‘Mot Macumba’, by Aimé Césaire  from Moi, Laminaire (1982)</vt:lpstr>
      <vt:lpstr> René Depestre (from Haiti, 1926-) </vt:lpstr>
      <vt:lpstr>‘En Fils Créole de la Francophonie’,  by Réné Depestre</vt:lpstr>
      <vt:lpstr> a poem in Verlan from the Banlieue ‘Double Culture’, unknown </vt:lpstr>
    </vt:vector>
  </TitlesOfParts>
  <Company>Exeter College, Oxford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Hiddleston</dc:creator>
  <cp:lastModifiedBy>Windows User</cp:lastModifiedBy>
  <cp:revision>19</cp:revision>
  <dcterms:created xsi:type="dcterms:W3CDTF">2017-06-13T08:53:08Z</dcterms:created>
  <dcterms:modified xsi:type="dcterms:W3CDTF">2020-02-07T14:53:51Z</dcterms:modified>
</cp:coreProperties>
</file>